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313895"/>
            <a:ext cx="10947042" cy="2196067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112.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Hong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  <a:b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91822"/>
            <a:ext cx="9144000" cy="2923395"/>
          </a:xfrm>
        </p:spPr>
        <p:txBody>
          <a:bodyPr>
            <a:normAutofit/>
          </a:bodyPr>
          <a:lstStyle/>
          <a:p>
            <a:r>
              <a:rPr lang="en-US" sz="3200" dirty="0"/>
              <a:t>Seeking for Me</a:t>
            </a:r>
          </a:p>
          <a:p>
            <a:r>
              <a:rPr lang="en-US" sz="3200" dirty="0"/>
              <a:t>Ezek. 34:11</a:t>
            </a:r>
          </a:p>
          <a:p>
            <a:r>
              <a:rPr lang="en-US" sz="3200" dirty="0"/>
              <a:t>A.N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G</a:t>
            </a:r>
          </a:p>
          <a:p>
            <a:endParaRPr lang="en-US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Betlen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neekna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kisial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zota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minpha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1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Maw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minpha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1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Kei’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zota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Maw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damta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tang ding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28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bangmahin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Huang sung pan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lamkhial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zongta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Sau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veipi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damtakin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34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um hi;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pan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kumsuk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mu ding hi,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a ding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69874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201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112. Keimah Hong Zong Hi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8</cp:revision>
  <dcterms:created xsi:type="dcterms:W3CDTF">2018-10-09T13:17:21Z</dcterms:created>
  <dcterms:modified xsi:type="dcterms:W3CDTF">2018-10-11T14:56:42Z</dcterms:modified>
</cp:coreProperties>
</file>